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41" r:id="rId2"/>
    <p:sldId id="342" r:id="rId3"/>
    <p:sldId id="257"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12" r:id="rId4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5" d="100"/>
          <a:sy n="85" d="100"/>
        </p:scale>
        <p:origin x="-104" y="-280"/>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3/4/17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3/4/17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endParaRPr lang="en-US" sz="2000" b="1" dirty="0" smtClean="0">
              <a:solidFill>
                <a:schemeClr val="bg1"/>
              </a:solidFill>
              <a:latin typeface="Calibri" charset="0"/>
              <a:cs typeface="Calibri" charset="0"/>
            </a:endParaRP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3/4/17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364840684323.signin.aws.amazon.com/conso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664163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1818524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34212761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33455988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
              </a:rPr>
              <a:t>Computing</a:t>
            </a:r>
          </a:p>
          <a:p>
            <a:pPr marL="0" indent="0" algn="ctr">
              <a:buNone/>
            </a:pPr>
            <a:endParaRPr lang="en-US" dirty="0" smtClean="0">
              <a:hlinkClick r:id=""/>
            </a:endParaRPr>
          </a:p>
          <a:p>
            <a:pPr marL="0" indent="0" algn="ctr">
              <a:buNone/>
            </a:pPr>
            <a:r>
              <a:rPr lang="en-US" dirty="0" smtClean="0">
                <a:hlinkClick r:id=""/>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2784410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42828353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2698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7814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2446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2016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cshl_seqtec_2016_v3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6424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0766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2844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(80GB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4699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320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358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0234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CSHL_2016"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237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083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7817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6018688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sz="2800"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ea typeface="+mj-ea"/>
                <a:cs typeface="Calibri"/>
              </a:rPr>
              <a:t>, </a:t>
            </a:r>
            <a:r>
              <a:rPr lang="en-US" sz="1600" dirty="0" err="1">
                <a:latin typeface="Calibri"/>
                <a:ea typeface="+mj-ea"/>
                <a:cs typeface="Calibri"/>
              </a:rPr>
              <a:t>Fouad</a:t>
            </a:r>
            <a:r>
              <a:rPr lang="en-US" sz="1600" dirty="0">
                <a:latin typeface="Calibri"/>
                <a:ea typeface="+mj-ea"/>
                <a:cs typeface="Calibri"/>
              </a:rPr>
              <a:t> </a:t>
            </a:r>
            <a:r>
              <a:rPr lang="en-US" sz="1600" dirty="0" err="1" smtClean="0">
                <a:latin typeface="Calibri"/>
                <a:ea typeface="+mj-ea"/>
                <a:cs typeface="Calibri"/>
              </a:rPr>
              <a:t>Yousif</a:t>
            </a:r>
            <a:r>
              <a:rPr lang="en-US" sz="1600" dirty="0" smtClean="0">
                <a:latin typeface="Calibri"/>
                <a:ea typeface="+mj-ea"/>
                <a:cs typeface="Calibri"/>
              </a:rPr>
              <a:t/>
            </a:r>
            <a:br>
              <a:rPr lang="en-US" sz="1600" dirty="0" smtClean="0">
                <a:latin typeface="Calibri"/>
                <a:ea typeface="+mj-ea"/>
                <a:cs typeface="Calibri"/>
              </a:rPr>
            </a:br>
            <a:r>
              <a:rPr lang="en-US" sz="1600" dirty="0" smtClean="0">
                <a:latin typeface="Calibri"/>
                <a:ea typeface="+mj-ea"/>
                <a:cs typeface="Calibri"/>
              </a:rPr>
              <a:t>Slides courtesy of Francis Ouellette</a:t>
            </a:r>
          </a:p>
          <a:p>
            <a:pPr fontAlgn="auto">
              <a:spcAft>
                <a:spcPts val="0"/>
              </a:spcAft>
              <a:defRPr/>
            </a:pPr>
            <a:r>
              <a:rPr lang="en-US" sz="1600" dirty="0" smtClean="0">
                <a:ln w="1270">
                  <a:solidFill>
                    <a:schemeClr val="tx1">
                      <a:alpha val="38000"/>
                    </a:schemeClr>
                  </a:solidFill>
                </a:ln>
                <a:latin typeface="Calibri"/>
                <a:ea typeface="+mj-ea"/>
                <a:cs typeface="Calibri"/>
              </a:rPr>
              <a:t>High-Throughput Biology: From Sequence to Networks</a:t>
            </a:r>
          </a:p>
          <a:p>
            <a:pPr fontAlgn="auto">
              <a:spcAft>
                <a:spcPts val="0"/>
              </a:spcAft>
              <a:defRPr/>
            </a:pPr>
            <a:r>
              <a:rPr lang="en-US" sz="1400" dirty="0" smtClean="0">
                <a:ln w="1270">
                  <a:solidFill>
                    <a:schemeClr val="tx1">
                      <a:alpha val="38000"/>
                    </a:schemeClr>
                  </a:solidFill>
                </a:ln>
                <a:latin typeface="Calibri"/>
                <a:ea typeface="+mn-ea"/>
                <a:cs typeface="Calibri"/>
              </a:rPr>
              <a:t>March 20-26, 2017</a:t>
            </a: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469680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769012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6226059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8969652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242205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20642547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PUBLIC DNS]</a:t>
            </a:r>
          </a:p>
        </p:txBody>
      </p:sp>
    </p:spTree>
    <p:extLst>
      <p:ext uri="{BB962C8B-B14F-4D97-AF65-F5344CB8AC3E}">
        <p14:creationId xmlns:p14="http://schemas.microsoft.com/office/powerpoint/2010/main" val="1134110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030270" cy="461665"/>
          </a:xfrm>
          <a:prstGeom prst="rect">
            <a:avLst/>
          </a:prstGeom>
          <a:noFill/>
        </p:spPr>
        <p:txBody>
          <a:bodyPr wrap="none" rtlCol="0">
            <a:spAutoFit/>
          </a:bodyPr>
          <a:lstStyle/>
          <a:p>
            <a:r>
              <a:rPr lang="en-US" dirty="0"/>
              <a:t>http:/</a:t>
            </a:r>
            <a:r>
              <a:rPr lang="en-US" dirty="0" smtClean="0"/>
              <a:t>/[YOUR PUBLIC DNS]/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1163784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9199697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40982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111796473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99559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4686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194466781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1101087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536680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9294848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35083674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947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9903</TotalTime>
  <Words>1529</Words>
  <Application>Microsoft Macintosh PowerPoint</Application>
  <PresentationFormat>On-screen Show (4:3)</PresentationFormat>
  <Paragraphs>194</Paragraphs>
  <Slides>43</Slides>
  <Notes>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Canadian Bioinformatics Workshops</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2016 AMI in the Community AMIs</vt:lpstr>
      <vt:lpstr>Choose “m4.2xlarge” instance type, then "Next: Configure Instance Details".</vt:lpstr>
      <vt:lpstr>Select "Protect against accidental termination", then "Next: Add Storage".</vt:lpstr>
      <vt:lpstr>You should see "snap-xxxxxxx" (32GB) and "snap-xxxxxxx" (80GB)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"CSHL_2016" and then Launch.</vt:lpstr>
      <vt:lpstr>View Instances to see your new instance spinning up!</vt:lpstr>
      <vt:lpstr>Find YOUR instance, select it, and then hit connect for instructions on how to connect</vt:lpstr>
      <vt:lpstr>Take note of your Public DNS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660</cp:revision>
  <dcterms:created xsi:type="dcterms:W3CDTF">2010-04-21T18:53:51Z</dcterms:created>
  <dcterms:modified xsi:type="dcterms:W3CDTF">2017-03-04T20:43:45Z</dcterms:modified>
</cp:coreProperties>
</file>